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2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71" r:id="rId6"/>
    <p:sldId id="263" r:id="rId7"/>
    <p:sldId id="265" r:id="rId8"/>
    <p:sldId id="261" r:id="rId9"/>
    <p:sldId id="258" r:id="rId10"/>
    <p:sldId id="260" r:id="rId11"/>
    <p:sldId id="266" r:id="rId12"/>
    <p:sldId id="267" r:id="rId13"/>
    <p:sldId id="259" r:id="rId14"/>
    <p:sldId id="268" r:id="rId15"/>
    <p:sldId id="269" r:id="rId16"/>
    <p:sldId id="275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6FF-521B-4CD2-A031-80316469E1C2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792B-6304-4531-9830-9118E7AE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92B-6304-4531-9830-9118E7AE4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0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9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82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8348-CD7A-4046-A1D2-6D1B5FBDFC4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8F5DA-CF7E-46A0-A83C-549E7111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6322" y="1323834"/>
            <a:ext cx="6500884" cy="1501254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GB" sz="115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115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5" descr="flowers.g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606" y="1701421"/>
            <a:ext cx="7772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941695" y="675545"/>
            <a:ext cx="10413241" cy="43741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52131" y="5418161"/>
            <a:ext cx="6741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767" y="873457"/>
            <a:ext cx="6946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একক</a:t>
            </a:r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কাজ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194" y="2647666"/>
            <a:ext cx="1153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28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76" y="730417"/>
            <a:ext cx="5349940" cy="3691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730416"/>
            <a:ext cx="3521122" cy="3943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3958" y="4926842"/>
            <a:ext cx="386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0609" y="4926842"/>
            <a:ext cx="405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" y="286602"/>
            <a:ext cx="10076815" cy="47221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47918" y="5663821"/>
            <a:ext cx="625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3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074" y="3231501"/>
            <a:ext cx="10072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5337" y="1282890"/>
            <a:ext cx="530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7" y="985473"/>
            <a:ext cx="2797265" cy="2232563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237" y="286603"/>
            <a:ext cx="41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9309" y="1146412"/>
            <a:ext cx="108924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আজকাল সহজে যোগাযোগের মাধ্যম কোনটি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ই-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টিকিট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?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যোগাযোগের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বিনোদনমূলোক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৫টি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জে,এস,সি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এস,এস,সি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পরীক্ষার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রেজিষ্ট্রেশন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26191" y="259307"/>
            <a:ext cx="8939284" cy="23747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62064" y="892664"/>
            <a:ext cx="4189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21" y="3029803"/>
            <a:ext cx="10188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/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5" y="1173708"/>
            <a:ext cx="4490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770" y="1173708"/>
            <a:ext cx="3955007" cy="485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0" y="1369325"/>
            <a:ext cx="39528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753" y="722194"/>
            <a:ext cx="5545768" cy="546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ধীমান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কান্তি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কাড়াপাড়া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কাড়াপাড়া,বাগেরহাট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214651"/>
            <a:ext cx="5183188" cy="49750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E:\TEACHER PIC\dhiman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85" y="722194"/>
            <a:ext cx="2198688" cy="207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4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97" y="47669"/>
            <a:ext cx="5336275" cy="27774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53" y="47670"/>
            <a:ext cx="5358525" cy="3118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" y="3555046"/>
            <a:ext cx="5336276" cy="28214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093" y="3087596"/>
            <a:ext cx="260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1997" y="3262659"/>
            <a:ext cx="25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0928" y="5704764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টেলি-মেডিসিন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hore Board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8" y="308873"/>
            <a:ext cx="11115886" cy="3982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7941" y="4850499"/>
            <a:ext cx="7665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এস,এস,সি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জে,এস,সি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রেজিষ্ট্রেশন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,রেজাল্ট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শিক্ষাবোর্ডের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2137" y="2825087"/>
            <a:ext cx="10536072" cy="22109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26090" y="776265"/>
            <a:ext cx="3684895" cy="1241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880" y="1012517"/>
            <a:ext cx="26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821" y="3248167"/>
            <a:ext cx="9225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তথ্য</a:t>
            </a:r>
            <a:r>
              <a:rPr lang="en-US" sz="6600" dirty="0" smtClean="0"/>
              <a:t> ও </a:t>
            </a:r>
            <a:r>
              <a:rPr lang="en-US" sz="6600" dirty="0" err="1" smtClean="0"/>
              <a:t>যোগাযোগ</a:t>
            </a:r>
            <a:r>
              <a:rPr lang="en-US" sz="6600" dirty="0" smtClean="0"/>
              <a:t> </a:t>
            </a:r>
            <a:r>
              <a:rPr lang="en-US" sz="6600" dirty="0" err="1" smtClean="0"/>
              <a:t>প্রযুক্তির</a:t>
            </a:r>
            <a:r>
              <a:rPr lang="en-US" sz="6600" dirty="0" smtClean="0"/>
              <a:t> </a:t>
            </a:r>
            <a:r>
              <a:rPr lang="en-US" sz="6600" dirty="0" err="1" smtClean="0"/>
              <a:t>ব্যবহার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326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782" y="842329"/>
            <a:ext cx="2209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</a:t>
            </a:r>
            <a:endParaRPr lang="en-US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2239" y="2369080"/>
            <a:ext cx="112730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ব্যক্তিগতভাবে বা সামাজিকভাবে যোগাযোগের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বর্ণনা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বিনোদনের ক্ষেত্রে তথ্য ও যোগাযোগ প্রযুক্তির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ব্যাখ্যা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বিশ্লেষন করতে পারবে।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ই-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বর্ণনা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743" y="859809"/>
            <a:ext cx="82978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ভাবে  যোগাযোগের ক্ষেত্রে  তথ্য ও যোগাযোগ প্রযুক্তি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814"/>
          <a:stretch/>
        </p:blipFill>
        <p:spPr>
          <a:xfrm>
            <a:off x="368490" y="1760702"/>
            <a:ext cx="5070285" cy="30842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94" y="1760702"/>
            <a:ext cx="5551867" cy="30842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96788" y="5240740"/>
            <a:ext cx="341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এসএমএস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206018" y="5063319"/>
            <a:ext cx="193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3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47" y="411032"/>
            <a:ext cx="9371463" cy="40821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04012" y="4872251"/>
            <a:ext cx="306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72" y="1435681"/>
            <a:ext cx="4215953" cy="2807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30" y="1435681"/>
            <a:ext cx="4374274" cy="3029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87403" y="4820250"/>
            <a:ext cx="44355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4236" y="4820250"/>
            <a:ext cx="41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266</Words>
  <Application>Microsoft Office PowerPoint</Application>
  <PresentationFormat>Widescreen</PresentationFormat>
  <Paragraphs>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Wingdings 3</vt:lpstr>
      <vt:lpstr>Facet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User</dc:creator>
  <cp:lastModifiedBy>User</cp:lastModifiedBy>
  <cp:revision>48</cp:revision>
  <dcterms:created xsi:type="dcterms:W3CDTF">2019-04-07T15:10:19Z</dcterms:created>
  <dcterms:modified xsi:type="dcterms:W3CDTF">2019-04-10T15:55:07Z</dcterms:modified>
</cp:coreProperties>
</file>